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867D-D76D-42C4-9C4B-CA9F957AA18F}" type="datetimeFigureOut">
              <a:rPr lang="de-DE" smtClean="0"/>
              <a:pPr/>
              <a:t>01.07.2015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CA08-9A9A-4385-9118-6DF38FFF5B7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chemeClr val="accent6">
                    <a:lumMod val="75000"/>
                  </a:schemeClr>
                </a:solidFill>
              </a:rPr>
              <a:t>BEE FRIENDS</a:t>
            </a:r>
            <a:endParaRPr lang="de-AT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IN DER PAULUSKIRCHE</a:t>
            </a:r>
          </a:p>
          <a:p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Sebastianplatz 3; 1030 Wien </a:t>
            </a:r>
            <a:endParaRPr lang="de-A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Aktion Bee Fri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61541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… wir staunten darüber, was Bienen alles machen und können!</a:t>
            </a:r>
            <a:endParaRPr lang="de-AT" dirty="0"/>
          </a:p>
        </p:txBody>
      </p:sp>
      <p:pic>
        <p:nvPicPr>
          <p:cNvPr id="11266" name="Picture 2" descr="C:\Users\Ulrike Schneebauer\Pictures\Bee friends I_Bienenbeet\Imker\CIMG28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C:\Users\Ulrike Schneebauer\Pictures\Bee friends I_Bienenbeet\Imker\CIMG28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…1 Bienenvolk besteht aus 20.000-40.000 Bienen!</a:t>
            </a:r>
            <a:endParaRPr lang="de-AT" dirty="0"/>
          </a:p>
        </p:txBody>
      </p:sp>
      <p:pic>
        <p:nvPicPr>
          <p:cNvPr id="12291" name="Picture 3" descr="C:\Users\Ulrike Schneebauer\Pictures\Bee friends I_Bienenbeet\Imker\CIMG2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…und am Schluss noch das Beste: Honig direkt aus der Wabe naschen!</a:t>
            </a:r>
            <a:endParaRPr lang="de-AT" dirty="0"/>
          </a:p>
        </p:txBody>
      </p:sp>
      <p:pic>
        <p:nvPicPr>
          <p:cNvPr id="13314" name="Picture 2" descr="C:\Users\Ulrike Schneebauer\Pictures\Bee friends I_Bienenbeet\Imker\CIMG2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600" dirty="0" smtClean="0"/>
              <a:t>…unser Bienenprojekt „Bee </a:t>
            </a:r>
            <a:r>
              <a:rPr lang="de-AT" sz="3600" dirty="0" err="1" smtClean="0"/>
              <a:t>friends</a:t>
            </a:r>
            <a:r>
              <a:rPr lang="de-AT" sz="3600" dirty="0" smtClean="0"/>
              <a:t>“ hat alle begeistert! Wir wissen nun mehr über die fleißigen Insekten!</a:t>
            </a:r>
            <a:endParaRPr lang="de-AT" sz="3600" dirty="0"/>
          </a:p>
        </p:txBody>
      </p:sp>
      <p:pic>
        <p:nvPicPr>
          <p:cNvPr id="14338" name="Picture 2" descr="C:\Users\Ulrike Schneebauer\Pictures\Bee friends I_Bienenbeet\Imker\CIMG2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600" dirty="0" smtClean="0"/>
              <a:t>Unser Fazit: </a:t>
            </a:r>
            <a:br>
              <a:rPr lang="de-AT" sz="3600" dirty="0" smtClean="0"/>
            </a:br>
            <a:r>
              <a:rPr lang="de-AT" sz="3600" dirty="0" smtClean="0"/>
              <a:t>Wir tragen Verantwortung für die Schöpfung!</a:t>
            </a:r>
            <a:endParaRPr lang="de-AT" sz="3600" dirty="0"/>
          </a:p>
        </p:txBody>
      </p:sp>
      <p:pic>
        <p:nvPicPr>
          <p:cNvPr id="15362" name="Picture 2" descr="C:\Users\Ulrike Schneebauer\Pictures\Bee friends I_Bienenbeet\CIMG2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37" t="27779" r="19221" b="13820"/>
          <a:stretch>
            <a:fillRect/>
          </a:stretch>
        </p:blipFill>
        <p:spPr bwMode="auto">
          <a:xfrm>
            <a:off x="1571604" y="1810187"/>
            <a:ext cx="6357982" cy="443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Unsere kreativen Projekte kann jede und jeder am Sebastianplatz besichtigen kommen: Dort gibt es das Blumenbeet zu sehen und die beiden </a:t>
            </a:r>
            <a:r>
              <a:rPr lang="de-AT" dirty="0" err="1" smtClean="0"/>
              <a:t>Nützlingshotels</a:t>
            </a:r>
            <a:r>
              <a:rPr lang="de-AT" dirty="0" smtClean="0"/>
              <a:t>, die wir dort an zwei Bäume montiert haben…mittlerweile sind die Blumen schon gut angewachsen!</a:t>
            </a:r>
          </a:p>
          <a:p>
            <a:pPr>
              <a:buNone/>
            </a:pPr>
            <a:r>
              <a:rPr lang="de-AT" dirty="0" smtClean="0"/>
              <a:t>Den Imker kann man in Purkersdorf besuchen: www.bieno.at</a:t>
            </a:r>
            <a:endParaRPr lang="de-A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0034" y="10001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AT" dirty="0" smtClean="0"/>
              <a:t>Evangelische Pauluskirche</a:t>
            </a:r>
          </a:p>
          <a:p>
            <a:pPr>
              <a:buNone/>
            </a:pPr>
            <a:r>
              <a:rPr lang="de-AT" dirty="0" smtClean="0"/>
              <a:t>Sebastianplatz 3</a:t>
            </a:r>
          </a:p>
          <a:p>
            <a:pPr>
              <a:buNone/>
            </a:pPr>
            <a:r>
              <a:rPr lang="de-AT" dirty="0" smtClean="0"/>
              <a:t>1030 Wien</a:t>
            </a:r>
          </a:p>
          <a:p>
            <a:pPr>
              <a:buNone/>
            </a:pPr>
            <a:r>
              <a:rPr lang="de-AT" dirty="0" smtClean="0"/>
              <a:t>www.pauluskirche.at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sz="2400" dirty="0" smtClean="0"/>
              <a:t>Verantwortliche Mitarbeiterinnen/ Projektleiterinnen:</a:t>
            </a:r>
          </a:p>
          <a:p>
            <a:pPr>
              <a:buNone/>
            </a:pPr>
            <a:r>
              <a:rPr lang="de-AT" sz="2400" dirty="0" smtClean="0"/>
              <a:t>Monika Hampel</a:t>
            </a:r>
          </a:p>
          <a:p>
            <a:pPr>
              <a:buNone/>
            </a:pPr>
            <a:r>
              <a:rPr lang="de-AT" sz="2400" dirty="0" smtClean="0"/>
              <a:t>Ulrike Schneebauer</a:t>
            </a:r>
            <a:endParaRPr lang="de-A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Unsere Ideen und Projekte: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de-AT" dirty="0"/>
              <a:t>Zielgruppe: </a:t>
            </a:r>
            <a:r>
              <a:rPr lang="de-AT" dirty="0" smtClean="0"/>
              <a:t>9-13jährige (jüngere und ältere Geschwister und Freunde dürfen natürlich mit dabei sein!)</a:t>
            </a:r>
            <a:endParaRPr lang="de-AT" dirty="0"/>
          </a:p>
          <a:p>
            <a:pPr>
              <a:buNone/>
            </a:pPr>
            <a:endParaRPr lang="de-AT" dirty="0"/>
          </a:p>
          <a:p>
            <a:pPr lvl="0"/>
            <a:r>
              <a:rPr lang="de-AT" dirty="0"/>
              <a:t>Ca. </a:t>
            </a:r>
            <a:r>
              <a:rPr lang="de-AT" dirty="0" smtClean="0"/>
              <a:t>4 </a:t>
            </a:r>
            <a:r>
              <a:rPr lang="de-AT" dirty="0"/>
              <a:t>Termine </a:t>
            </a:r>
            <a:r>
              <a:rPr lang="de-AT" dirty="0" smtClean="0"/>
              <a:t>vor den Sommerferien</a:t>
            </a:r>
          </a:p>
          <a:p>
            <a:pPr lvl="0"/>
            <a:r>
              <a:rPr lang="de-AT" dirty="0"/>
              <a:t>Bepflanzung </a:t>
            </a:r>
            <a:r>
              <a:rPr lang="de-AT" dirty="0" smtClean="0"/>
              <a:t>eines öffentlichen Grünstreifens am Sebastianplatz </a:t>
            </a:r>
            <a:r>
              <a:rPr lang="de-AT" dirty="0"/>
              <a:t>mit bienenfreundlichen, mehrjährigen und eher pflegeleichten Pflanzen</a:t>
            </a:r>
            <a:r>
              <a:rPr lang="de-AT" dirty="0">
                <a:sym typeface="Wingdings"/>
              </a:rPr>
              <a:t></a:t>
            </a:r>
            <a:r>
              <a:rPr lang="de-AT" dirty="0"/>
              <a:t> Vorteile: Mitgestaltung des </a:t>
            </a:r>
            <a:r>
              <a:rPr lang="de-AT" dirty="0" err="1"/>
              <a:t>öffentl</a:t>
            </a:r>
            <a:r>
              <a:rPr lang="de-AT" dirty="0"/>
              <a:t>. Raumes und gleichzeitig unkonventionelle, ansprechende Öffentlichkeitsarbeit unserer Gemeinde </a:t>
            </a:r>
          </a:p>
          <a:p>
            <a:pPr lvl="0"/>
            <a:r>
              <a:rPr lang="de-AT" dirty="0"/>
              <a:t>Bau und </a:t>
            </a:r>
            <a:r>
              <a:rPr lang="de-AT" dirty="0" smtClean="0"/>
              <a:t>Aufhängen </a:t>
            </a:r>
            <a:r>
              <a:rPr lang="de-AT" dirty="0"/>
              <a:t>von </a:t>
            </a:r>
            <a:r>
              <a:rPr lang="de-AT" dirty="0" err="1"/>
              <a:t>Nützlingshotels</a:t>
            </a:r>
            <a:endParaRPr lang="de-AT" dirty="0"/>
          </a:p>
          <a:p>
            <a:pPr lvl="0"/>
            <a:r>
              <a:rPr lang="de-AT" dirty="0"/>
              <a:t>Besuch eines Imkers (Führung; Einblick in die Welt der Bienen; Honiggewinnung)</a:t>
            </a:r>
          </a:p>
          <a:p>
            <a:pPr lvl="0"/>
            <a:endParaRPr lang="de-AT" dirty="0"/>
          </a:p>
          <a:p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Projekt I: </a:t>
            </a:r>
            <a:br>
              <a:rPr lang="de-AT" dirty="0" smtClean="0"/>
            </a:br>
            <a:r>
              <a:rPr lang="de-AT" dirty="0" smtClean="0"/>
              <a:t>Bienenfreundliches Blumenbeet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AT" sz="1800" dirty="0" smtClean="0"/>
              <a:t>  	</a:t>
            </a:r>
            <a:r>
              <a:rPr lang="de-AT" sz="2400" dirty="0" smtClean="0"/>
              <a:t>… los ging´s mit Guerilla Gardening! </a:t>
            </a:r>
          </a:p>
          <a:p>
            <a:pPr>
              <a:buNone/>
            </a:pPr>
            <a:r>
              <a:rPr lang="de-AT" sz="2400" dirty="0"/>
              <a:t>	</a:t>
            </a:r>
            <a:r>
              <a:rPr lang="de-AT" sz="2400" dirty="0" smtClean="0"/>
              <a:t>Naja, so ganz „Guerilla“ war es nicht, denn wir hatten die Genehmigung der Gebietsbetreuung eingeholt </a:t>
            </a:r>
            <a:r>
              <a:rPr lang="de-AT" sz="2400" dirty="0" smtClean="0">
                <a:sym typeface="Wingdings" pitchFamily="2" charset="2"/>
              </a:rPr>
              <a:t>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/>
              <a:t>	</a:t>
            </a:r>
            <a:r>
              <a:rPr lang="de-AT" dirty="0" smtClean="0"/>
              <a:t>Anlegen eines Beetes </a:t>
            </a:r>
          </a:p>
          <a:p>
            <a:pPr>
              <a:buNone/>
            </a:pPr>
            <a:r>
              <a:rPr lang="de-AT" dirty="0" smtClean="0"/>
              <a:t>	am Sebastianplatz:</a:t>
            </a:r>
            <a:endParaRPr lang="de-AT" dirty="0"/>
          </a:p>
        </p:txBody>
      </p:sp>
      <p:pic>
        <p:nvPicPr>
          <p:cNvPr id="6" name="Picture 2" descr="C:\Users\Ulrike Schneebauer\Pictures\Bee friends I_Bienenbeet\CIMG27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…dann wurde gepflanzt:</a:t>
            </a:r>
            <a:endParaRPr lang="de-AT" dirty="0"/>
          </a:p>
        </p:txBody>
      </p:sp>
      <p:pic>
        <p:nvPicPr>
          <p:cNvPr id="5122" name="Picture 2" descr="C:\Users\Ulrike Schneebauer\Pictures\Bee friends I_Bienenbeet\CIMG27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Ulrike Schneebauer\Pictures\Bee friends I_Bienenbeet\CIMG2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… und bewässert:</a:t>
            </a:r>
            <a:endParaRPr lang="de-AT" dirty="0"/>
          </a:p>
        </p:txBody>
      </p:sp>
      <p:pic>
        <p:nvPicPr>
          <p:cNvPr id="6146" name="Picture 2" descr="C:\Users\Ulrike Schneebauer\Pictures\Bee friends I_Bienenbeet\CIMG27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C:\Users\Ulrike Schneebauer\Pictures\Bee friends I_Bienenbeet\CIMG27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…und die Beschriftung </a:t>
            </a:r>
            <a:br>
              <a:rPr lang="de-AT" dirty="0" smtClean="0"/>
            </a:br>
            <a:r>
              <a:rPr lang="de-AT" dirty="0" smtClean="0"/>
              <a:t>darf auch nicht fehlen:</a:t>
            </a:r>
            <a:endParaRPr lang="de-AT" dirty="0"/>
          </a:p>
        </p:txBody>
      </p:sp>
      <p:pic>
        <p:nvPicPr>
          <p:cNvPr id="7170" name="Picture 2" descr="C:\Users\Ulrike Schneebauer\Pictures\Bee friends I_Bienenbeet\CIMG2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Users\Ulrike Schneebauer\Pictures\Bee friends I_Bienenbeet\CIMG2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…dann hatten wir uns eine Stärkung verdient: Honigbrot, was sonst </a:t>
            </a:r>
            <a:r>
              <a:rPr lang="de-AT" dirty="0" smtClean="0">
                <a:sym typeface="Wingdings" pitchFamily="2" charset="2"/>
              </a:rPr>
              <a:t></a:t>
            </a:r>
            <a:endParaRPr lang="de-AT" dirty="0"/>
          </a:p>
        </p:txBody>
      </p:sp>
      <p:pic>
        <p:nvPicPr>
          <p:cNvPr id="8194" name="Picture 2" descr="C:\Users\Ulrike Schneebauer\Pictures\Bee friends I_Bienenbeet\CIMG27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Users\Ulrike Schneebauer\Pictures\Bee friends I_Bienenbeet\CIMG27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Projekt II: Bau von </a:t>
            </a:r>
            <a:r>
              <a:rPr lang="de-AT" dirty="0" err="1" smtClean="0"/>
              <a:t>Nützlingshotels</a:t>
            </a:r>
            <a:endParaRPr lang="de-AT" dirty="0"/>
          </a:p>
        </p:txBody>
      </p:sp>
      <p:pic>
        <p:nvPicPr>
          <p:cNvPr id="9218" name="Picture 2" descr="C:\Users\Ulrike Schneebauer\Pictures\Bee friends I_Bienenbeet\Nützlingshotel\CIMG27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9219" name="Picture 3" descr="C:\Users\Ulrike Schneebauer\Pictures\Bee friends I_Bienenbeet\Nützlingshotel\20150608_164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Projekt III: Familienausflug –</a:t>
            </a:r>
            <a:br>
              <a:rPr lang="de-AT" dirty="0" smtClean="0"/>
            </a:br>
            <a:r>
              <a:rPr lang="de-AT" dirty="0" smtClean="0"/>
              <a:t> Besuch beim Imker</a:t>
            </a:r>
            <a:endParaRPr lang="de-AT" dirty="0"/>
          </a:p>
        </p:txBody>
      </p:sp>
      <p:pic>
        <p:nvPicPr>
          <p:cNvPr id="10243" name="Picture 3" descr="C:\Users\Ulrike Schneebauer\Pictures\Bee friends I_Bienenbeet\Imker\CIMG2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Bildschirmpräsentation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BEE FRIENDS</vt:lpstr>
      <vt:lpstr>Unsere Ideen und Projekte:</vt:lpstr>
      <vt:lpstr>Projekt I:  Bienenfreundliches Blumenbeet</vt:lpstr>
      <vt:lpstr>…dann wurde gepflanzt:</vt:lpstr>
      <vt:lpstr>… und bewässert:</vt:lpstr>
      <vt:lpstr>…und die Beschriftung  darf auch nicht fehlen:</vt:lpstr>
      <vt:lpstr>…dann hatten wir uns eine Stärkung verdient: Honigbrot, was sonst </vt:lpstr>
      <vt:lpstr>Projekt II: Bau von Nützlingshotels</vt:lpstr>
      <vt:lpstr>Projekt III: Familienausflug –  Besuch beim Imker</vt:lpstr>
      <vt:lpstr>… wir staunten darüber, was Bienen alles machen und können!</vt:lpstr>
      <vt:lpstr>…1 Bienenvolk besteht aus 20.000-40.000 Bienen!</vt:lpstr>
      <vt:lpstr>…und am Schluss noch das Beste: Honig direkt aus der Wabe naschen!</vt:lpstr>
      <vt:lpstr>…unser Bienenprojekt „Bee friends“ hat alle begeistert! Wir wissen nun mehr über die fleißigen Insekten!</vt:lpstr>
      <vt:lpstr>Unser Fazit:  Wir tragen Verantwortung für die Schöpfung!</vt:lpstr>
      <vt:lpstr>Folie 15</vt:lpstr>
      <vt:lpstr>Folie 16</vt:lpstr>
    </vt:vector>
  </TitlesOfParts>
  <Company>Mafia@Home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FRIENDS</dc:title>
  <dc:creator>u</dc:creator>
  <cp:lastModifiedBy>u</cp:lastModifiedBy>
  <cp:revision>5</cp:revision>
  <dcterms:created xsi:type="dcterms:W3CDTF">2015-07-01T17:57:40Z</dcterms:created>
  <dcterms:modified xsi:type="dcterms:W3CDTF">2015-07-01T18:36:51Z</dcterms:modified>
</cp:coreProperties>
</file>